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</p:embeddedFont>
    <p:embeddedFont>
      <p:font typeface="Roboto Mono Medium" panose="00000009000000000000" pitchFamily="49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7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6540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SQL Murder Mystery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60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Who Killed the CEO? – A SQL Investigation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70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Sonali Gupta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57340-FD85-0785-154F-BAD1EC112CB2}"/>
              </a:ext>
            </a:extLst>
          </p:cNvPr>
          <p:cNvSpPr/>
          <p:nvPr/>
        </p:nvSpPr>
        <p:spPr>
          <a:xfrm>
            <a:off x="12683067" y="7603067"/>
            <a:ext cx="1947333" cy="62653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122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959066"/>
            <a:ext cx="97974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i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SQL + Detective Skills = Case Closed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8662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🔍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2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Sonali Gupta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5748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📊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 | Data Analyst | Problem Solver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CF5F9-AA19-26EE-56B2-1CBAD2B978FE}"/>
              </a:ext>
            </a:extLst>
          </p:cNvPr>
          <p:cNvSpPr/>
          <p:nvPr/>
        </p:nvSpPr>
        <p:spPr>
          <a:xfrm>
            <a:off x="12683067" y="7614301"/>
            <a:ext cx="1947333" cy="6152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560" y="511731"/>
            <a:ext cx="3411617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Case Brief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7560" y="1074539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TechNova Inc.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found dead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7560" y="1340525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 Oct 2025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7560" y="1606510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Time: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Around 9:00 PM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7560" y="1872496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Crime Scene: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Office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7560" y="2213491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🔍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mission: Use SQL to find the killer.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89269" y="511731"/>
            <a:ext cx="204692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 Sources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89269" y="903923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investigate using: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89269" y="1244918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🔑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Keycard Logs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(entries &amp; exits)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489269" y="1510903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📞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 Records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9269" y="1776889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📍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Alibis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89269" y="2042874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🧪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Physical Evidence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7489269" y="2383869"/>
            <a:ext cx="667119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🚨</a:t>
            </a: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 clues are in the database.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77560" y="2929533"/>
            <a:ext cx="343900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 Map (Simple Visual)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77560" y="3389947"/>
            <a:ext cx="1367528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5 boxes:</a:t>
            </a:r>
            <a:endParaRPr lang="en-US" sz="10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60" y="3761661"/>
            <a:ext cx="682228" cy="81879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296233" y="3898106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Employees</a:t>
            </a:r>
            <a:endParaRPr lang="en-US" sz="13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60" y="4580453"/>
            <a:ext cx="682228" cy="818793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296233" y="4716899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Keycard Logs</a:t>
            </a:r>
            <a:endParaRPr lang="en-US" sz="13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60" y="5399246"/>
            <a:ext cx="682228" cy="81879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296233" y="5535692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Calls</a:t>
            </a:r>
            <a:endParaRPr lang="en-US" sz="130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60" y="6218039"/>
            <a:ext cx="682228" cy="81879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296233" y="6354485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Alibis</a:t>
            </a:r>
            <a:endParaRPr lang="en-US" sz="130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60" y="7036832"/>
            <a:ext cx="682228" cy="81879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296233" y="7173278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</a:t>
            </a:r>
            <a:endParaRPr lang="en-US" sz="13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6241" r="15793" b="6613"/>
          <a:stretch/>
        </p:blipFill>
        <p:spPr>
          <a:xfrm>
            <a:off x="7489269" y="3184191"/>
            <a:ext cx="6432332" cy="44301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B0B42E3-1184-188A-C5DA-BCB61C416160}"/>
              </a:ext>
            </a:extLst>
          </p:cNvPr>
          <p:cNvSpPr/>
          <p:nvPr/>
        </p:nvSpPr>
        <p:spPr>
          <a:xfrm>
            <a:off x="12683067" y="7614301"/>
            <a:ext cx="1947333" cy="6152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7" y="415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1: Who Was in the </a:t>
            </a:r>
            <a:r>
              <a:rPr lang="en-US" sz="44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CEO Office?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8" y="224139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checks </a:t>
            </a: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20:30–21:15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4956749"/>
            <a:ext cx="7556421" cy="1377910"/>
          </a:xfrm>
          <a:prstGeom prst="roundRect">
            <a:avLst>
              <a:gd name="adj" fmla="val 2469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0604" y="4985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554092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Only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was inside the CEO Office from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20:50 to 21:00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89" y="6385739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26" y="6822280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30906" y="6686192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Only one person has access at the crime moment = David becomes the prime suspect.</a:t>
            </a:r>
            <a:endParaRPr lang="en-US" sz="1750" dirty="0"/>
          </a:p>
        </p:txBody>
      </p:sp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F49F91-886C-FCC3-C0AC-C5D055945D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82" t="20507" r="11160" b="20141"/>
          <a:stretch>
            <a:fillRect/>
          </a:stretch>
        </p:blipFill>
        <p:spPr>
          <a:xfrm>
            <a:off x="793788" y="2768604"/>
            <a:ext cx="4572000" cy="19163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862727"/>
            <a:ext cx="1156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2: Who Was in </a:t>
            </a:r>
            <a:r>
              <a:rPr lang="en-US" sz="44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Critical Rooms?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360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rooms: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82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Office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2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Room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425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Exact time checked: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20:50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560570"/>
            <a:ext cx="13042821" cy="1438870"/>
          </a:xfrm>
          <a:prstGeom prst="roundRect">
            <a:avLst>
              <a:gd name="adj" fmla="val 1016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142524" y="481786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142524" y="5379244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Again, only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inside a critical room - and that too, 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Office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25459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598682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653807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No one else could have committed the crime during this minute.</a:t>
            </a:r>
            <a:endParaRPr lang="en-US" sz="1750" dirty="0"/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C6123FB-7869-F2E0-733A-1467F34A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58" t="16745" r="8053" b="16699"/>
          <a:stretch>
            <a:fillRect/>
          </a:stretch>
        </p:blipFill>
        <p:spPr>
          <a:xfrm>
            <a:off x="5723466" y="1828799"/>
            <a:ext cx="8113144" cy="25534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EE0686-92FE-1803-63C0-E0DD3C0658F8}"/>
              </a:ext>
            </a:extLst>
          </p:cNvPr>
          <p:cNvSpPr/>
          <p:nvPr/>
        </p:nvSpPr>
        <p:spPr>
          <a:xfrm>
            <a:off x="12683067" y="7614301"/>
            <a:ext cx="1947333" cy="6152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81252"/>
            <a:ext cx="69278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3: Whose </a:t>
            </a:r>
            <a:r>
              <a:rPr lang="en-US" sz="44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Alibi Fails?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9994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matched </a:t>
            </a: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claimed location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vs </a:t>
            </a: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keycard data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89" y="4770028"/>
            <a:ext cx="7556421" cy="1863361"/>
          </a:xfrm>
          <a:prstGeom prst="roundRect">
            <a:avLst>
              <a:gd name="adj" fmla="val 130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0604" y="48581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5488842"/>
            <a:ext cx="73296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 employees lied. But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claimed he was in the </a:t>
            </a: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Room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62348" y="610882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 was NOT there. He was in 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Office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at that exact time.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6752451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7188993"/>
            <a:ext cx="283488" cy="2268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30906" y="705290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David's alibi is provably false.</a:t>
            </a:r>
            <a:endParaRPr lang="en-US" sz="1750" dirty="0"/>
          </a:p>
        </p:txBody>
      </p:sp>
      <p:pic>
        <p:nvPicPr>
          <p:cNvPr id="13" name="Picture 12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E97B8050-F4CB-D053-4CDA-7906AE0FF2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80" t="19039" r="7645" b="19093"/>
          <a:stretch>
            <a:fillRect/>
          </a:stretch>
        </p:blipFill>
        <p:spPr>
          <a:xfrm>
            <a:off x="793791" y="2356159"/>
            <a:ext cx="7556421" cy="2302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32684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4: Suspicious </a:t>
            </a:r>
            <a:r>
              <a:rPr lang="en-US" sz="44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Call Activity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631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checked calls overlapping </a:t>
            </a: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20:50–21:00</a:t>
            </a: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61471" y="4725262"/>
            <a:ext cx="12975137" cy="1752571"/>
          </a:xfrm>
          <a:prstGeom prst="roundRect">
            <a:avLst>
              <a:gd name="adj" fmla="val 1430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07455" y="48825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79" y="5374652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📞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One call found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5666398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 </a:t>
            </a:r>
            <a:r>
              <a:rPr lang="en-US" sz="1750" b="1" dirty="0">
                <a:solidFill>
                  <a:schemeClr val="bg1">
                    <a:lumMod val="9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↔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Alice Johnson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0" y="6015940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20:55–20:55:45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87" y="6693579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55" y="7080732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00421" y="699403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David was awake, active, and using his phone inside the CEO Office at the crime time.</a:t>
            </a:r>
            <a:endParaRPr lang="en-US" sz="1750" dirty="0"/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5CA47F-00B4-355D-2032-E5AF2A7E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2" t="15818" r="7331" b="18778"/>
          <a:stretch>
            <a:fillRect/>
          </a:stretch>
        </p:blipFill>
        <p:spPr>
          <a:xfrm>
            <a:off x="861471" y="1989531"/>
            <a:ext cx="9518610" cy="2636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13E464-9067-E7A3-EB22-B3C3B8D8E7E5}"/>
              </a:ext>
            </a:extLst>
          </p:cNvPr>
          <p:cNvSpPr/>
          <p:nvPr/>
        </p:nvSpPr>
        <p:spPr>
          <a:xfrm>
            <a:off x="12683067" y="7776091"/>
            <a:ext cx="1947333" cy="45350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2831307"/>
            <a:ext cx="7954089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5: </a:t>
            </a:r>
            <a:r>
              <a:rPr lang="en-US" sz="41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 Matching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97224" y="3468717"/>
            <a:ext cx="13145929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checked </a:t>
            </a:r>
            <a:r>
              <a:rPr lang="en-US" sz="20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was last in each room</a:t>
            </a:r>
            <a:r>
              <a:rPr lang="en-US" sz="2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before evidence was found.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219318" y="4107035"/>
            <a:ext cx="704414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 1 → CEO Office → Last seen: </a:t>
            </a:r>
            <a:r>
              <a:rPr lang="en-US" sz="25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David Kumar</a:t>
            </a:r>
            <a:endParaRPr lang="en-US" sz="2500" dirty="0"/>
          </a:p>
        </p:txBody>
      </p:sp>
      <p:sp>
        <p:nvSpPr>
          <p:cNvPr id="7" name="Shape 4"/>
          <p:cNvSpPr/>
          <p:nvPr/>
        </p:nvSpPr>
        <p:spPr>
          <a:xfrm>
            <a:off x="654422" y="4125357"/>
            <a:ext cx="276088" cy="42422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185354" y="5101396"/>
            <a:ext cx="7348948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 2 → CEO Office → Last seen: </a:t>
            </a:r>
            <a:r>
              <a:rPr lang="en-US" sz="25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David Kumar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166336" y="6005665"/>
            <a:ext cx="7097131" cy="1590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Evidence 3 → Server Room → Last seen: </a:t>
            </a:r>
            <a:r>
              <a:rPr lang="en-US" sz="25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David Kumar</a:t>
            </a:r>
            <a:endParaRPr lang="en-US" sz="2500" dirty="0"/>
          </a:p>
        </p:txBody>
      </p:sp>
      <p:sp>
        <p:nvSpPr>
          <p:cNvPr id="11" name="Shape 8"/>
          <p:cNvSpPr/>
          <p:nvPr/>
        </p:nvSpPr>
        <p:spPr>
          <a:xfrm>
            <a:off x="530185" y="6910394"/>
            <a:ext cx="13782080" cy="797562"/>
          </a:xfrm>
          <a:prstGeom prst="roundRect">
            <a:avLst>
              <a:gd name="adj" fmla="val 3531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9" y="7248525"/>
            <a:ext cx="265033" cy="2120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66336" y="7168813"/>
            <a:ext cx="12244745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 evidence trails point back to him.</a:t>
            </a:r>
            <a:endParaRPr lang="en-US" sz="1650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4A62DAB-4B7F-F193-6741-1C1392A56AF2}"/>
              </a:ext>
            </a:extLst>
          </p:cNvPr>
          <p:cNvSpPr/>
          <p:nvPr/>
        </p:nvSpPr>
        <p:spPr>
          <a:xfrm>
            <a:off x="659180" y="5171007"/>
            <a:ext cx="276088" cy="42422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A9BCA0C-6251-3C40-97A6-31D396468134}"/>
              </a:ext>
            </a:extLst>
          </p:cNvPr>
          <p:cNvSpPr/>
          <p:nvPr/>
        </p:nvSpPr>
        <p:spPr>
          <a:xfrm>
            <a:off x="659180" y="6073497"/>
            <a:ext cx="276088" cy="42422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F9AF030-EE03-F488-33BC-63313126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72" t="13786" r="10133" b="12890"/>
          <a:stretch>
            <a:fillRect/>
          </a:stretch>
        </p:blipFill>
        <p:spPr>
          <a:xfrm>
            <a:off x="9451611" y="2818432"/>
            <a:ext cx="4860654" cy="39050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1D8CAA-CAE2-E1C7-1005-973CF7445F1F}"/>
              </a:ext>
            </a:extLst>
          </p:cNvPr>
          <p:cNvSpPr/>
          <p:nvPr/>
        </p:nvSpPr>
        <p:spPr>
          <a:xfrm>
            <a:off x="12683067" y="7707956"/>
            <a:ext cx="1947333" cy="5216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666" y="444460"/>
            <a:ext cx="6060877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Step 6: </a:t>
            </a:r>
            <a:r>
              <a:rPr lang="en-US" sz="31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Final Cross-Check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5666" y="1272659"/>
            <a:ext cx="1349906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combined three conditions: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65666" y="1777722"/>
            <a:ext cx="6345437" cy="1417915"/>
          </a:xfrm>
          <a:prstGeom prst="roundRect">
            <a:avLst>
              <a:gd name="adj" fmla="val 1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73287" y="1785342"/>
            <a:ext cx="6337816" cy="4675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34854" y="1889879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CEO Office at 20:50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942338" y="1907619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✔️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3286" y="2252901"/>
            <a:ext cx="6337817" cy="4675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34854" y="2357438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alibi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3949958" y="2375177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✔️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73286" y="2720459"/>
            <a:ext cx="6337817" cy="4675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34854" y="2824996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 at crime time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3949958" y="2809293"/>
            <a:ext cx="64149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✔️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65666" y="3377446"/>
            <a:ext cx="1349906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people meeting ALL 3 conditions: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Only </a:t>
            </a: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5666" y="3898507"/>
            <a:ext cx="13499068" cy="27742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65666" y="4168616"/>
            <a:ext cx="6356032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Final Killer Reveal</a:t>
            </a:r>
            <a:endParaRPr lang="en-US" sz="4350" dirty="0"/>
          </a:p>
        </p:txBody>
      </p:sp>
      <p:sp>
        <p:nvSpPr>
          <p:cNvPr id="18" name="Text 16"/>
          <p:cNvSpPr/>
          <p:nvPr/>
        </p:nvSpPr>
        <p:spPr>
          <a:xfrm>
            <a:off x="616950" y="4865489"/>
            <a:ext cx="4867037" cy="527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Name:</a:t>
            </a:r>
            <a:r>
              <a:rPr lang="en-US" sz="3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en-US" sz="31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David Kumar</a:t>
            </a:r>
            <a:endParaRPr lang="en-US" sz="3150" dirty="0"/>
          </a:p>
        </p:txBody>
      </p:sp>
      <p:sp>
        <p:nvSpPr>
          <p:cNvPr id="19" name="Shape 17"/>
          <p:cNvSpPr/>
          <p:nvPr/>
        </p:nvSpPr>
        <p:spPr>
          <a:xfrm>
            <a:off x="565667" y="5403382"/>
            <a:ext cx="6345556" cy="581620"/>
          </a:xfrm>
          <a:prstGeom prst="roundRect">
            <a:avLst>
              <a:gd name="adj" fmla="val 41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616950" y="5549650"/>
            <a:ext cx="634555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🟥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Accessed the crime scene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73286" y="6031170"/>
            <a:ext cx="6337817" cy="581620"/>
          </a:xfrm>
          <a:prstGeom prst="roundRect">
            <a:avLst>
              <a:gd name="adj" fmla="val 41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2" name="Text 20"/>
          <p:cNvSpPr/>
          <p:nvPr/>
        </p:nvSpPr>
        <p:spPr>
          <a:xfrm>
            <a:off x="616950" y="6192738"/>
            <a:ext cx="634567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🟥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Lied about his location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65667" y="7343121"/>
            <a:ext cx="6356032" cy="581620"/>
          </a:xfrm>
          <a:prstGeom prst="roundRect">
            <a:avLst>
              <a:gd name="adj" fmla="val 41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17069" y="7480267"/>
            <a:ext cx="634555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🟥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Calling someone at the time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565547" y="6692928"/>
            <a:ext cx="6345556" cy="581620"/>
          </a:xfrm>
          <a:prstGeom prst="roundRect">
            <a:avLst>
              <a:gd name="adj" fmla="val 41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616950" y="6887282"/>
            <a:ext cx="634567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🟥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 evidence matched him</a:t>
            </a:r>
            <a:endParaRPr lang="en-US" sz="1250" dirty="0"/>
          </a:p>
        </p:txBody>
      </p:sp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F402ACA-F4FA-124D-7B4B-B8A09EE438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33" t="8772" r="7839" b="8998"/>
          <a:stretch>
            <a:fillRect/>
          </a:stretch>
        </p:blipFill>
        <p:spPr>
          <a:xfrm>
            <a:off x="7311389" y="529127"/>
            <a:ext cx="6728792" cy="71818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52747DF-F03F-7226-A342-F4EF68F3BF66}"/>
              </a:ext>
            </a:extLst>
          </p:cNvPr>
          <p:cNvSpPr/>
          <p:nvPr/>
        </p:nvSpPr>
        <p:spPr>
          <a:xfrm>
            <a:off x="12683067" y="7700473"/>
            <a:ext cx="1947333" cy="52912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433"/>
            <a:ext cx="98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Case Summary </a:t>
            </a:r>
            <a:r>
              <a:rPr lang="en-US" sz="44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(Short &amp; Simple)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39177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65884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93790" y="34401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was in the CEO Office at crime time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939177"/>
            <a:ext cx="226814" cy="22681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216962" y="3265884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5216962" y="34401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Lied about being in the Server Room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0133" y="2939177"/>
            <a:ext cx="226814" cy="226814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640133" y="3265884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6"/>
          <p:cNvSpPr/>
          <p:nvPr/>
        </p:nvSpPr>
        <p:spPr>
          <a:xfrm>
            <a:off x="9640133" y="344019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Made a suspicious call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228267"/>
            <a:ext cx="226814" cy="2268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93790" y="4554974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8"/>
          <p:cNvSpPr/>
          <p:nvPr/>
        </p:nvSpPr>
        <p:spPr>
          <a:xfrm>
            <a:off x="793790" y="472928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physical evidence points to him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8548" y="4228267"/>
            <a:ext cx="226814" cy="226814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428548" y="4554974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0"/>
          <p:cNvSpPr/>
          <p:nvPr/>
        </p:nvSpPr>
        <p:spPr>
          <a:xfrm>
            <a:off x="7428548" y="472928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Intersection of all SQL checks =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Kumar</a:t>
            </a:r>
            <a:endParaRPr lang="en-US" sz="1750" dirty="0"/>
          </a:p>
        </p:txBody>
      </p:sp>
      <p:sp>
        <p:nvSpPr>
          <p:cNvPr id="18" name="Shape 11"/>
          <p:cNvSpPr/>
          <p:nvPr/>
        </p:nvSpPr>
        <p:spPr>
          <a:xfrm>
            <a:off x="793790" y="5517356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604" y="5861447"/>
            <a:ext cx="283488" cy="22681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30906" y="58008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📌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👉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David Kumar is the murderer.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C72C5C-F25B-09A5-4F0D-582FBCBEB94E}"/>
              </a:ext>
            </a:extLst>
          </p:cNvPr>
          <p:cNvSpPr/>
          <p:nvPr/>
        </p:nvSpPr>
        <p:spPr>
          <a:xfrm>
            <a:off x="12683067" y="7614301"/>
            <a:ext cx="1947333" cy="6152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517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Sonali Gupta</cp:lastModifiedBy>
  <cp:revision>5</cp:revision>
  <dcterms:created xsi:type="dcterms:W3CDTF">2025-11-27T18:16:14Z</dcterms:created>
  <dcterms:modified xsi:type="dcterms:W3CDTF">2025-11-28T05:50:01Z</dcterms:modified>
</cp:coreProperties>
</file>